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8211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22287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2419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53327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14845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22760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11890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6675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76062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16816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50761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9463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4133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11929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4405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37471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89323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BF9869-1F32-4A2E-B975-0F81E27AF29F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A1CE-4071-4F19-9FF0-3B3FE6E31A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508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B750-E728-F60E-4E58-27D696FD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82456-7B6A-97A3-B9FC-BFBE366B9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>
            <a:normAutofit/>
          </a:bodyPr>
          <a:lstStyle/>
          <a:p>
            <a:pPr marL="0" indent="0" algn="l">
              <a:spcAft>
                <a:spcPts val="1200"/>
              </a:spcAft>
              <a:buNone/>
            </a:pPr>
            <a:r>
              <a:rPr lang="en-US" sz="4000" b="1" i="0" dirty="0">
                <a:solidFill>
                  <a:srgbClr val="92D050"/>
                </a:solidFill>
                <a:effectLst/>
                <a:latin typeface="Algerian" panose="04020705040A02060702" pitchFamily="82" charset="0"/>
              </a:rPr>
              <a:t>IMPACT OF ETHNICITY ON PREVALANCE OF LUNG DISEASES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4000" dirty="0">
              <a:solidFill>
                <a:srgbClr val="92D050"/>
              </a:solidFill>
              <a:latin typeface="Algerian" panose="04020705040A02060702" pitchFamily="82" charset="0"/>
            </a:endParaRPr>
          </a:p>
          <a:p>
            <a:pPr marL="0" indent="0" algn="l">
              <a:spcAft>
                <a:spcPts val="1200"/>
              </a:spcAft>
              <a:buNone/>
            </a:pPr>
            <a:r>
              <a:rPr lang="en-US" sz="2200" dirty="0">
                <a:solidFill>
                  <a:srgbClr val="92D050"/>
                </a:solidFill>
                <a:latin typeface="Algerian" panose="04020705040A02060702" pitchFamily="82" charset="0"/>
              </a:rPr>
              <a:t>ALOK SINGH (2100290100022)</a:t>
            </a:r>
          </a:p>
          <a:p>
            <a:pPr marL="0" indent="0" algn="l">
              <a:spcAft>
                <a:spcPts val="1200"/>
              </a:spcAft>
              <a:buNone/>
            </a:pPr>
            <a:r>
              <a:rPr lang="en-US" sz="2200" dirty="0">
                <a:solidFill>
                  <a:srgbClr val="92D050"/>
                </a:solidFill>
                <a:latin typeface="Algerian" panose="04020705040A02060702" pitchFamily="82" charset="0"/>
              </a:rPr>
              <a:t>DEVANSH VERMA(2100290100052)</a:t>
            </a:r>
          </a:p>
          <a:p>
            <a:pPr marL="0" indent="0" algn="l">
              <a:spcAft>
                <a:spcPts val="1200"/>
              </a:spcAft>
              <a:buNone/>
            </a:pPr>
            <a:r>
              <a:rPr lang="en-US" sz="2200" dirty="0">
                <a:solidFill>
                  <a:srgbClr val="92D050"/>
                </a:solidFill>
                <a:latin typeface="Algerian" panose="04020705040A02060702" pitchFamily="82" charset="0"/>
              </a:rPr>
              <a:t>DHRUV GUPTA(2100290100055)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4000" i="0" dirty="0">
              <a:solidFill>
                <a:srgbClr val="FF0000"/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BB67B4-BBAA-5789-26D4-A5F128689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0"/>
            <a:ext cx="6019800" cy="6857999"/>
          </a:xfrm>
        </p:spPr>
      </p:pic>
    </p:spTree>
    <p:extLst>
      <p:ext uri="{BB962C8B-B14F-4D97-AF65-F5344CB8AC3E}">
        <p14:creationId xmlns:p14="http://schemas.microsoft.com/office/powerpoint/2010/main" val="362673818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A479-FDC9-70B0-A968-C8B94FBE6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0F9FB-3F96-1768-4535-6B6163B6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6"/>
            <a:ext cx="12192000" cy="68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680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13E72-1C56-37B3-2433-54095644E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BA14C-A7A6-88C9-BBE3-7E869272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57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94E95-D21D-B221-42DE-42D100B5F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0"/>
            <a:ext cx="12192000" cy="68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65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58131-A822-2756-5E2E-F82380AD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1421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F3B5E-141A-CFEB-6445-8E8B762D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572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95282-4D62-2DB6-2F25-51CBE6931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177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C8DB7-82F9-44E2-EB30-469991C9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07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BEB20-8CD8-3E8E-EFD4-559B2248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05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A4274-CE6D-39CF-9B6D-B7A932B3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509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240F7-15EB-2D4B-3F51-A1C69FC20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7CA8B8-60B1-78E8-953F-224512E2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2"/>
            <a:ext cx="12192000" cy="68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580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B4D92-94EF-1BA9-E1D2-55AFC91A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3452D-667F-034C-4E08-9BA7E01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900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5384A-AB10-6A24-0207-CC719E91B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E0365-E693-ED9E-5E6A-F3BBAB32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37" y="16565"/>
            <a:ext cx="12294637" cy="68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92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2D56-11F4-A100-78F8-3DB81AB52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220846-E7F2-1559-903D-3F157A64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001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C7367-FF32-8E12-4FB8-191554E3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E422F-D69B-9CDA-7EB5-25650FBC0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2"/>
            <a:ext cx="12192000" cy="68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2150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23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Algerian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Gupta</dc:creator>
  <cp:lastModifiedBy>Dhruv Gupta</cp:lastModifiedBy>
  <cp:revision>2</cp:revision>
  <dcterms:created xsi:type="dcterms:W3CDTF">2025-05-24T12:40:03Z</dcterms:created>
  <dcterms:modified xsi:type="dcterms:W3CDTF">2025-05-24T13:48:50Z</dcterms:modified>
</cp:coreProperties>
</file>